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F0140A-AD36-4B44-9D93-499250260541}" v="51" dt="2024-01-29T13:14:1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10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ANGEL QUIROS CULEBRAS" userId="6a4a0159-3c2c-474d-8e6d-7b4e4dfd6593" providerId="ADAL" clId="{BBF0140A-AD36-4B44-9D93-499250260541}"/>
    <pc:docChg chg="undo custSel addSld delSld modSld sldOrd">
      <pc:chgData name="MIGUEL ANGEL QUIROS CULEBRAS" userId="6a4a0159-3c2c-474d-8e6d-7b4e4dfd6593" providerId="ADAL" clId="{BBF0140A-AD36-4B44-9D93-499250260541}" dt="2024-01-29T13:14:16.446" v="130" actId="1076"/>
      <pc:docMkLst>
        <pc:docMk/>
      </pc:docMkLst>
      <pc:sldChg chg="addSp modSp new">
        <pc:chgData name="MIGUEL ANGEL QUIROS CULEBRAS" userId="6a4a0159-3c2c-474d-8e6d-7b4e4dfd6593" providerId="ADAL" clId="{BBF0140A-AD36-4B44-9D93-499250260541}" dt="2024-01-29T13:14:16.446" v="130" actId="1076"/>
        <pc:sldMkLst>
          <pc:docMk/>
          <pc:sldMk cId="2957571754" sldId="256"/>
        </pc:sldMkLst>
        <pc:picChg chg="add mod">
          <ac:chgData name="MIGUEL ANGEL QUIROS CULEBRAS" userId="6a4a0159-3c2c-474d-8e6d-7b4e4dfd6593" providerId="ADAL" clId="{BBF0140A-AD36-4B44-9D93-499250260541}" dt="2024-01-29T13:14:16.446" v="130" actId="1076"/>
          <ac:picMkLst>
            <pc:docMk/>
            <pc:sldMk cId="2957571754" sldId="256"/>
            <ac:picMk id="3074" creationId="{793C4656-4128-7BAB-47C7-345187C1D2DD}"/>
          </ac:picMkLst>
        </pc:picChg>
      </pc:sldChg>
      <pc:sldChg chg="addSp modSp new mod">
        <pc:chgData name="MIGUEL ANGEL QUIROS CULEBRAS" userId="6a4a0159-3c2c-474d-8e6d-7b4e4dfd6593" providerId="ADAL" clId="{BBF0140A-AD36-4B44-9D93-499250260541}" dt="2024-01-29T12:47:34.980" v="29" actId="1076"/>
        <pc:sldMkLst>
          <pc:docMk/>
          <pc:sldMk cId="3827282252" sldId="257"/>
        </pc:sldMkLst>
        <pc:picChg chg="add mod">
          <ac:chgData name="MIGUEL ANGEL QUIROS CULEBRAS" userId="6a4a0159-3c2c-474d-8e6d-7b4e4dfd6593" providerId="ADAL" clId="{BBF0140A-AD36-4B44-9D93-499250260541}" dt="2024-01-29T12:43:51.434" v="6" actId="1076"/>
          <ac:picMkLst>
            <pc:docMk/>
            <pc:sldMk cId="3827282252" sldId="257"/>
            <ac:picMk id="3" creationId="{1C468E33-EA36-A1B4-3191-5252B641DC4D}"/>
          </ac:picMkLst>
        </pc:picChg>
        <pc:picChg chg="add mod">
          <ac:chgData name="MIGUEL ANGEL QUIROS CULEBRAS" userId="6a4a0159-3c2c-474d-8e6d-7b4e4dfd6593" providerId="ADAL" clId="{BBF0140A-AD36-4B44-9D93-499250260541}" dt="2024-01-29T12:47:34.980" v="29" actId="1076"/>
          <ac:picMkLst>
            <pc:docMk/>
            <pc:sldMk cId="3827282252" sldId="257"/>
            <ac:picMk id="5" creationId="{32F4B392-ED08-9D7F-E7BF-F0467696FD46}"/>
          </ac:picMkLst>
        </pc:picChg>
      </pc:sldChg>
      <pc:sldChg chg="addSp modSp new mod">
        <pc:chgData name="MIGUEL ANGEL QUIROS CULEBRAS" userId="6a4a0159-3c2c-474d-8e6d-7b4e4dfd6593" providerId="ADAL" clId="{BBF0140A-AD36-4B44-9D93-499250260541}" dt="2024-01-29T12:47:39.706" v="31" actId="1076"/>
        <pc:sldMkLst>
          <pc:docMk/>
          <pc:sldMk cId="926881503" sldId="258"/>
        </pc:sldMkLst>
        <pc:picChg chg="add">
          <ac:chgData name="MIGUEL ANGEL QUIROS CULEBRAS" userId="6a4a0159-3c2c-474d-8e6d-7b4e4dfd6593" providerId="ADAL" clId="{BBF0140A-AD36-4B44-9D93-499250260541}" dt="2024-01-29T12:44:10.869" v="7" actId="22"/>
          <ac:picMkLst>
            <pc:docMk/>
            <pc:sldMk cId="926881503" sldId="258"/>
            <ac:picMk id="3" creationId="{A1411090-A9BF-1E4C-2266-3B38A4A047ED}"/>
          </ac:picMkLst>
        </pc:picChg>
        <pc:picChg chg="add mod">
          <ac:chgData name="MIGUEL ANGEL QUIROS CULEBRAS" userId="6a4a0159-3c2c-474d-8e6d-7b4e4dfd6593" providerId="ADAL" clId="{BBF0140A-AD36-4B44-9D93-499250260541}" dt="2024-01-29T12:47:39.706" v="31" actId="1076"/>
          <ac:picMkLst>
            <pc:docMk/>
            <pc:sldMk cId="926881503" sldId="258"/>
            <ac:picMk id="5" creationId="{624CE479-A232-8186-95D8-EE4573815B20}"/>
          </ac:picMkLst>
        </pc:picChg>
      </pc:sldChg>
      <pc:sldChg chg="addSp modSp new mod">
        <pc:chgData name="MIGUEL ANGEL QUIROS CULEBRAS" userId="6a4a0159-3c2c-474d-8e6d-7b4e4dfd6593" providerId="ADAL" clId="{BBF0140A-AD36-4B44-9D93-499250260541}" dt="2024-01-29T12:47:44.571" v="33" actId="1076"/>
        <pc:sldMkLst>
          <pc:docMk/>
          <pc:sldMk cId="564617816" sldId="259"/>
        </pc:sldMkLst>
        <pc:picChg chg="add">
          <ac:chgData name="MIGUEL ANGEL QUIROS CULEBRAS" userId="6a4a0159-3c2c-474d-8e6d-7b4e4dfd6593" providerId="ADAL" clId="{BBF0140A-AD36-4B44-9D93-499250260541}" dt="2024-01-29T12:44:27.104" v="8" actId="22"/>
          <ac:picMkLst>
            <pc:docMk/>
            <pc:sldMk cId="564617816" sldId="259"/>
            <ac:picMk id="3" creationId="{588F02CE-521E-B381-7BAD-DB34D5E303AA}"/>
          </ac:picMkLst>
        </pc:picChg>
        <pc:picChg chg="add mod">
          <ac:chgData name="MIGUEL ANGEL QUIROS CULEBRAS" userId="6a4a0159-3c2c-474d-8e6d-7b4e4dfd6593" providerId="ADAL" clId="{BBF0140A-AD36-4B44-9D93-499250260541}" dt="2024-01-29T12:47:44.571" v="33" actId="1076"/>
          <ac:picMkLst>
            <pc:docMk/>
            <pc:sldMk cId="564617816" sldId="259"/>
            <ac:picMk id="5" creationId="{70E338F0-3077-872B-BBE6-31C74678369A}"/>
          </ac:picMkLst>
        </pc:picChg>
      </pc:sldChg>
      <pc:sldChg chg="addSp delSp modSp new mod">
        <pc:chgData name="MIGUEL ANGEL QUIROS CULEBRAS" userId="6a4a0159-3c2c-474d-8e6d-7b4e4dfd6593" providerId="ADAL" clId="{BBF0140A-AD36-4B44-9D93-499250260541}" dt="2024-01-29T12:48:21.736" v="39" actId="1076"/>
        <pc:sldMkLst>
          <pc:docMk/>
          <pc:sldMk cId="1087889876" sldId="260"/>
        </pc:sldMkLst>
        <pc:picChg chg="add del">
          <ac:chgData name="MIGUEL ANGEL QUIROS CULEBRAS" userId="6a4a0159-3c2c-474d-8e6d-7b4e4dfd6593" providerId="ADAL" clId="{BBF0140A-AD36-4B44-9D93-499250260541}" dt="2024-01-29T12:44:52.125" v="10" actId="22"/>
          <ac:picMkLst>
            <pc:docMk/>
            <pc:sldMk cId="1087889876" sldId="260"/>
            <ac:picMk id="3" creationId="{35D1626B-B411-DFF3-2C07-4E261427D04C}"/>
          </ac:picMkLst>
        </pc:picChg>
        <pc:picChg chg="add mod modCrop">
          <ac:chgData name="MIGUEL ANGEL QUIROS CULEBRAS" userId="6a4a0159-3c2c-474d-8e6d-7b4e4dfd6593" providerId="ADAL" clId="{BBF0140A-AD36-4B44-9D93-499250260541}" dt="2024-01-29T12:48:19.702" v="38" actId="1076"/>
          <ac:picMkLst>
            <pc:docMk/>
            <pc:sldMk cId="1087889876" sldId="260"/>
            <ac:picMk id="5" creationId="{2F22179B-93AA-4737-88D6-D9DDD168F173}"/>
          </ac:picMkLst>
        </pc:picChg>
        <pc:picChg chg="add mod">
          <ac:chgData name="MIGUEL ANGEL QUIROS CULEBRAS" userId="6a4a0159-3c2c-474d-8e6d-7b4e4dfd6593" providerId="ADAL" clId="{BBF0140A-AD36-4B44-9D93-499250260541}" dt="2024-01-29T12:48:21.736" v="39" actId="1076"/>
          <ac:picMkLst>
            <pc:docMk/>
            <pc:sldMk cId="1087889876" sldId="260"/>
            <ac:picMk id="7" creationId="{09A4DCEB-B8EB-808C-6D67-703B9CCB6C4D}"/>
          </ac:picMkLst>
        </pc:picChg>
      </pc:sldChg>
      <pc:sldChg chg="addSp new del mod">
        <pc:chgData name="MIGUEL ANGEL QUIROS CULEBRAS" userId="6a4a0159-3c2c-474d-8e6d-7b4e4dfd6593" providerId="ADAL" clId="{BBF0140A-AD36-4B44-9D93-499250260541}" dt="2024-01-29T12:45:18.870" v="14" actId="47"/>
        <pc:sldMkLst>
          <pc:docMk/>
          <pc:sldMk cId="1829007654" sldId="261"/>
        </pc:sldMkLst>
        <pc:picChg chg="add">
          <ac:chgData name="MIGUEL ANGEL QUIROS CULEBRAS" userId="6a4a0159-3c2c-474d-8e6d-7b4e4dfd6593" providerId="ADAL" clId="{BBF0140A-AD36-4B44-9D93-499250260541}" dt="2024-01-29T12:45:15.893" v="13" actId="22"/>
          <ac:picMkLst>
            <pc:docMk/>
            <pc:sldMk cId="1829007654" sldId="261"/>
            <ac:picMk id="3" creationId="{2BDCE873-8A63-D370-DB96-CD668F36CA86}"/>
          </ac:picMkLst>
        </pc:picChg>
      </pc:sldChg>
      <pc:sldChg chg="addSp new mod">
        <pc:chgData name="MIGUEL ANGEL QUIROS CULEBRAS" userId="6a4a0159-3c2c-474d-8e6d-7b4e4dfd6593" providerId="ADAL" clId="{BBF0140A-AD36-4B44-9D93-499250260541}" dt="2024-01-29T12:45:41.077" v="16" actId="22"/>
        <pc:sldMkLst>
          <pc:docMk/>
          <pc:sldMk cId="4017444621" sldId="261"/>
        </pc:sldMkLst>
        <pc:picChg chg="add">
          <ac:chgData name="MIGUEL ANGEL QUIROS CULEBRAS" userId="6a4a0159-3c2c-474d-8e6d-7b4e4dfd6593" providerId="ADAL" clId="{BBF0140A-AD36-4B44-9D93-499250260541}" dt="2024-01-29T12:45:41.077" v="16" actId="22"/>
          <ac:picMkLst>
            <pc:docMk/>
            <pc:sldMk cId="4017444621" sldId="261"/>
            <ac:picMk id="3" creationId="{221D0B08-A5C0-AACD-186E-78308CDFCCD0}"/>
          </ac:picMkLst>
        </pc:picChg>
      </pc:sldChg>
      <pc:sldChg chg="addSp modSp new mod">
        <pc:chgData name="MIGUEL ANGEL QUIROS CULEBRAS" userId="6a4a0159-3c2c-474d-8e6d-7b4e4dfd6593" providerId="ADAL" clId="{BBF0140A-AD36-4B44-9D93-499250260541}" dt="2024-01-29T12:48:42.231" v="41" actId="1076"/>
        <pc:sldMkLst>
          <pc:docMk/>
          <pc:sldMk cId="221550716" sldId="262"/>
        </pc:sldMkLst>
        <pc:picChg chg="add">
          <ac:chgData name="MIGUEL ANGEL QUIROS CULEBRAS" userId="6a4a0159-3c2c-474d-8e6d-7b4e4dfd6593" providerId="ADAL" clId="{BBF0140A-AD36-4B44-9D93-499250260541}" dt="2024-01-29T12:46:27.629" v="24" actId="22"/>
          <ac:picMkLst>
            <pc:docMk/>
            <pc:sldMk cId="221550716" sldId="262"/>
            <ac:picMk id="3" creationId="{05EF920B-B996-723A-401B-C3F4F263CB10}"/>
          </ac:picMkLst>
        </pc:picChg>
        <pc:picChg chg="add mod">
          <ac:chgData name="MIGUEL ANGEL QUIROS CULEBRAS" userId="6a4a0159-3c2c-474d-8e6d-7b4e4dfd6593" providerId="ADAL" clId="{BBF0140A-AD36-4B44-9D93-499250260541}" dt="2024-01-29T12:48:42.231" v="41" actId="1076"/>
          <ac:picMkLst>
            <pc:docMk/>
            <pc:sldMk cId="221550716" sldId="262"/>
            <ac:picMk id="5" creationId="{94AB021F-C63A-B72A-9A28-08CFF1AF273B}"/>
          </ac:picMkLst>
        </pc:picChg>
      </pc:sldChg>
      <pc:sldChg chg="addSp new mod ord">
        <pc:chgData name="MIGUEL ANGEL QUIROS CULEBRAS" userId="6a4a0159-3c2c-474d-8e6d-7b4e4dfd6593" providerId="ADAL" clId="{BBF0140A-AD36-4B44-9D93-499250260541}" dt="2024-01-29T12:46:13.086" v="23"/>
        <pc:sldMkLst>
          <pc:docMk/>
          <pc:sldMk cId="1209900221" sldId="263"/>
        </pc:sldMkLst>
        <pc:picChg chg="add">
          <ac:chgData name="MIGUEL ANGEL QUIROS CULEBRAS" userId="6a4a0159-3c2c-474d-8e6d-7b4e4dfd6593" providerId="ADAL" clId="{BBF0140A-AD36-4B44-9D93-499250260541}" dt="2024-01-29T12:46:09.972" v="19" actId="22"/>
          <ac:picMkLst>
            <pc:docMk/>
            <pc:sldMk cId="1209900221" sldId="263"/>
            <ac:picMk id="3" creationId="{36DA8B4D-A7EA-C668-75D5-B2DDBCA8A08A}"/>
          </ac:picMkLst>
        </pc:picChg>
      </pc:sldChg>
      <pc:sldChg chg="addSp modSp new mod">
        <pc:chgData name="MIGUEL ANGEL QUIROS CULEBRAS" userId="6a4a0159-3c2c-474d-8e6d-7b4e4dfd6593" providerId="ADAL" clId="{BBF0140A-AD36-4B44-9D93-499250260541}" dt="2024-01-29T12:48:58.832" v="43" actId="1076"/>
        <pc:sldMkLst>
          <pc:docMk/>
          <pc:sldMk cId="3912712586" sldId="264"/>
        </pc:sldMkLst>
        <pc:picChg chg="add mod">
          <ac:chgData name="MIGUEL ANGEL QUIROS CULEBRAS" userId="6a4a0159-3c2c-474d-8e6d-7b4e4dfd6593" providerId="ADAL" clId="{BBF0140A-AD36-4B44-9D93-499250260541}" dt="2024-01-29T12:47:05.432" v="27" actId="1076"/>
          <ac:picMkLst>
            <pc:docMk/>
            <pc:sldMk cId="3912712586" sldId="264"/>
            <ac:picMk id="3" creationId="{D8B11512-2666-132C-A42A-961878BDBD1B}"/>
          </ac:picMkLst>
        </pc:picChg>
        <pc:picChg chg="add mod">
          <ac:chgData name="MIGUEL ANGEL QUIROS CULEBRAS" userId="6a4a0159-3c2c-474d-8e6d-7b4e4dfd6593" providerId="ADAL" clId="{BBF0140A-AD36-4B44-9D93-499250260541}" dt="2024-01-29T12:48:58.832" v="43" actId="1076"/>
          <ac:picMkLst>
            <pc:docMk/>
            <pc:sldMk cId="3912712586" sldId="264"/>
            <ac:picMk id="5" creationId="{A80281F5-3367-DDFA-F036-48AC2FF6C1E9}"/>
          </ac:picMkLst>
        </pc:picChg>
      </pc:sldChg>
      <pc:sldChg chg="addSp modSp new mod">
        <pc:chgData name="MIGUEL ANGEL QUIROS CULEBRAS" userId="6a4a0159-3c2c-474d-8e6d-7b4e4dfd6593" providerId="ADAL" clId="{BBF0140A-AD36-4B44-9D93-499250260541}" dt="2024-01-29T13:05:45.016" v="69" actId="1076"/>
        <pc:sldMkLst>
          <pc:docMk/>
          <pc:sldMk cId="563231473" sldId="265"/>
        </pc:sldMkLst>
        <pc:picChg chg="add mod">
          <ac:chgData name="MIGUEL ANGEL QUIROS CULEBRAS" userId="6a4a0159-3c2c-474d-8e6d-7b4e4dfd6593" providerId="ADAL" clId="{BBF0140A-AD36-4B44-9D93-499250260541}" dt="2024-01-29T13:03:19.138" v="47" actId="14100"/>
          <ac:picMkLst>
            <pc:docMk/>
            <pc:sldMk cId="563231473" sldId="265"/>
            <ac:picMk id="3" creationId="{404BCD19-32E9-EFE1-B7CC-7D23ECF61F98}"/>
          </ac:picMkLst>
        </pc:picChg>
        <pc:picChg chg="add mod">
          <ac:chgData name="MIGUEL ANGEL QUIROS CULEBRAS" userId="6a4a0159-3c2c-474d-8e6d-7b4e4dfd6593" providerId="ADAL" clId="{BBF0140A-AD36-4B44-9D93-499250260541}" dt="2024-01-29T13:04:22.096" v="57" actId="1076"/>
          <ac:picMkLst>
            <pc:docMk/>
            <pc:sldMk cId="563231473" sldId="265"/>
            <ac:picMk id="5" creationId="{429777CF-9D8B-92AC-22B4-328FEF7824F2}"/>
          </ac:picMkLst>
        </pc:picChg>
        <pc:picChg chg="add mod">
          <ac:chgData name="MIGUEL ANGEL QUIROS CULEBRAS" userId="6a4a0159-3c2c-474d-8e6d-7b4e4dfd6593" providerId="ADAL" clId="{BBF0140A-AD36-4B44-9D93-499250260541}" dt="2024-01-29T13:03:47.762" v="53" actId="1076"/>
          <ac:picMkLst>
            <pc:docMk/>
            <pc:sldMk cId="563231473" sldId="265"/>
            <ac:picMk id="7" creationId="{1C0EF43C-916F-3E68-81DF-FE9946E816B7}"/>
          </ac:picMkLst>
        </pc:picChg>
        <pc:picChg chg="add mod">
          <ac:chgData name="MIGUEL ANGEL QUIROS CULEBRAS" userId="6a4a0159-3c2c-474d-8e6d-7b4e4dfd6593" providerId="ADAL" clId="{BBF0140A-AD36-4B44-9D93-499250260541}" dt="2024-01-29T13:04:26.840" v="59" actId="1076"/>
          <ac:picMkLst>
            <pc:docMk/>
            <pc:sldMk cId="563231473" sldId="265"/>
            <ac:picMk id="9" creationId="{E66798DB-E672-0F5B-E23D-8DF54D23C54C}"/>
          </ac:picMkLst>
        </pc:picChg>
        <pc:picChg chg="add mod">
          <ac:chgData name="MIGUEL ANGEL QUIROS CULEBRAS" userId="6a4a0159-3c2c-474d-8e6d-7b4e4dfd6593" providerId="ADAL" clId="{BBF0140A-AD36-4B44-9D93-499250260541}" dt="2024-01-29T13:04:57.143" v="66" actId="14100"/>
          <ac:picMkLst>
            <pc:docMk/>
            <pc:sldMk cId="563231473" sldId="265"/>
            <ac:picMk id="11" creationId="{11191DFE-3CE3-5C3F-87D1-EA5A82B5CDA5}"/>
          </ac:picMkLst>
        </pc:picChg>
        <pc:picChg chg="add mod">
          <ac:chgData name="MIGUEL ANGEL QUIROS CULEBRAS" userId="6a4a0159-3c2c-474d-8e6d-7b4e4dfd6593" providerId="ADAL" clId="{BBF0140A-AD36-4B44-9D93-499250260541}" dt="2024-01-29T13:05:45.016" v="69" actId="1076"/>
          <ac:picMkLst>
            <pc:docMk/>
            <pc:sldMk cId="563231473" sldId="265"/>
            <ac:picMk id="13" creationId="{719EAB84-14AB-AEAF-223D-4C5776059380}"/>
          </ac:picMkLst>
        </pc:picChg>
      </pc:sldChg>
      <pc:sldChg chg="addSp modSp new mod">
        <pc:chgData name="MIGUEL ANGEL QUIROS CULEBRAS" userId="6a4a0159-3c2c-474d-8e6d-7b4e4dfd6593" providerId="ADAL" clId="{BBF0140A-AD36-4B44-9D93-499250260541}" dt="2024-01-29T13:08:41.170" v="83" actId="1076"/>
        <pc:sldMkLst>
          <pc:docMk/>
          <pc:sldMk cId="1997383346" sldId="266"/>
        </pc:sldMkLst>
        <pc:spChg chg="add mod">
          <ac:chgData name="MIGUEL ANGEL QUIROS CULEBRAS" userId="6a4a0159-3c2c-474d-8e6d-7b4e4dfd6593" providerId="ADAL" clId="{BBF0140A-AD36-4B44-9D93-499250260541}" dt="2024-01-29T13:08:37.572" v="82" actId="14100"/>
          <ac:spMkLst>
            <pc:docMk/>
            <pc:sldMk cId="1997383346" sldId="266"/>
            <ac:spMk id="3" creationId="{E7FA9C42-37AB-6F55-3A53-06E7199FF3F7}"/>
          </ac:spMkLst>
        </pc:spChg>
        <pc:spChg chg="add">
          <ac:chgData name="MIGUEL ANGEL QUIROS CULEBRAS" userId="6a4a0159-3c2c-474d-8e6d-7b4e4dfd6593" providerId="ADAL" clId="{BBF0140A-AD36-4B44-9D93-499250260541}" dt="2024-01-29T13:08:09.247" v="77"/>
          <ac:spMkLst>
            <pc:docMk/>
            <pc:sldMk cId="1997383346" sldId="266"/>
            <ac:spMk id="6" creationId="{7F19DE76-D5CF-C37B-BABA-BDF7301C6E1D}"/>
          </ac:spMkLst>
        </pc:spChg>
        <pc:picChg chg="add mod">
          <ac:chgData name="MIGUEL ANGEL QUIROS CULEBRAS" userId="6a4a0159-3c2c-474d-8e6d-7b4e4dfd6593" providerId="ADAL" clId="{BBF0140A-AD36-4B44-9D93-499250260541}" dt="2024-01-29T13:07:45.791" v="75" actId="14100"/>
          <ac:picMkLst>
            <pc:docMk/>
            <pc:sldMk cId="1997383346" sldId="266"/>
            <ac:picMk id="5" creationId="{AA132EC4-4D1E-C92C-F565-AB489016E77D}"/>
          </ac:picMkLst>
        </pc:picChg>
        <pc:picChg chg="add mod">
          <ac:chgData name="MIGUEL ANGEL QUIROS CULEBRAS" userId="6a4a0159-3c2c-474d-8e6d-7b4e4dfd6593" providerId="ADAL" clId="{BBF0140A-AD36-4B44-9D93-499250260541}" dt="2024-01-29T13:08:41.170" v="83" actId="1076"/>
          <ac:picMkLst>
            <pc:docMk/>
            <pc:sldMk cId="1997383346" sldId="266"/>
            <ac:picMk id="1028" creationId="{B4AD28B9-4D95-380F-A01B-B8C340E3D933}"/>
          </ac:picMkLst>
        </pc:picChg>
      </pc:sldChg>
      <pc:sldChg chg="addSp delSp modSp new ord">
        <pc:chgData name="MIGUEL ANGEL QUIROS CULEBRAS" userId="6a4a0159-3c2c-474d-8e6d-7b4e4dfd6593" providerId="ADAL" clId="{BBF0140A-AD36-4B44-9D93-499250260541}" dt="2024-01-29T13:13:35.169" v="126" actId="1076"/>
        <pc:sldMkLst>
          <pc:docMk/>
          <pc:sldMk cId="1844216074" sldId="267"/>
        </pc:sldMkLst>
        <pc:picChg chg="add del mod">
          <ac:chgData name="MIGUEL ANGEL QUIROS CULEBRAS" userId="6a4a0159-3c2c-474d-8e6d-7b4e4dfd6593" providerId="ADAL" clId="{BBF0140A-AD36-4B44-9D93-499250260541}" dt="2024-01-29T13:13:17.474" v="121" actId="478"/>
          <ac:picMkLst>
            <pc:docMk/>
            <pc:sldMk cId="1844216074" sldId="267"/>
            <ac:picMk id="2" creationId="{909CA9CC-2081-5854-3455-E8D601686166}"/>
          </ac:picMkLst>
        </pc:picChg>
        <pc:picChg chg="add del mod">
          <ac:chgData name="MIGUEL ANGEL QUIROS CULEBRAS" userId="6a4a0159-3c2c-474d-8e6d-7b4e4dfd6593" providerId="ADAL" clId="{BBF0140A-AD36-4B44-9D93-499250260541}" dt="2024-01-29T13:13:19.163" v="122" actId="478"/>
          <ac:picMkLst>
            <pc:docMk/>
            <pc:sldMk cId="1844216074" sldId="267"/>
            <ac:picMk id="3" creationId="{0760B556-5812-B3F0-51F8-0E49C6A6E916}"/>
          </ac:picMkLst>
        </pc:picChg>
        <pc:picChg chg="add del mod">
          <ac:chgData name="MIGUEL ANGEL QUIROS CULEBRAS" userId="6a4a0159-3c2c-474d-8e6d-7b4e4dfd6593" providerId="ADAL" clId="{BBF0140A-AD36-4B44-9D93-499250260541}" dt="2024-01-29T13:10:57.177" v="96" actId="478"/>
          <ac:picMkLst>
            <pc:docMk/>
            <pc:sldMk cId="1844216074" sldId="267"/>
            <ac:picMk id="2050" creationId="{87DE7F18-E4BA-B466-4A61-025B8FAE0EAD}"/>
          </ac:picMkLst>
        </pc:picChg>
        <pc:picChg chg="add mod">
          <ac:chgData name="MIGUEL ANGEL QUIROS CULEBRAS" userId="6a4a0159-3c2c-474d-8e6d-7b4e4dfd6593" providerId="ADAL" clId="{BBF0140A-AD36-4B44-9D93-499250260541}" dt="2024-01-29T13:12:11.652" v="105" actId="14100"/>
          <ac:picMkLst>
            <pc:docMk/>
            <pc:sldMk cId="1844216074" sldId="267"/>
            <ac:picMk id="2052" creationId="{E718072C-12D3-6F06-9650-1CF25B241E78}"/>
          </ac:picMkLst>
        </pc:picChg>
        <pc:picChg chg="add mod">
          <ac:chgData name="MIGUEL ANGEL QUIROS CULEBRAS" userId="6a4a0159-3c2c-474d-8e6d-7b4e4dfd6593" providerId="ADAL" clId="{BBF0140A-AD36-4B44-9D93-499250260541}" dt="2024-01-29T13:13:32.929" v="125" actId="14100"/>
          <ac:picMkLst>
            <pc:docMk/>
            <pc:sldMk cId="1844216074" sldId="267"/>
            <ac:picMk id="2054" creationId="{BAFA57BE-451C-C782-B3DB-FFA6F7DA0E4E}"/>
          </ac:picMkLst>
        </pc:picChg>
        <pc:picChg chg="add mod">
          <ac:chgData name="MIGUEL ANGEL QUIROS CULEBRAS" userId="6a4a0159-3c2c-474d-8e6d-7b4e4dfd6593" providerId="ADAL" clId="{BBF0140A-AD36-4B44-9D93-499250260541}" dt="2024-01-29T13:13:35.169" v="126" actId="1076"/>
          <ac:picMkLst>
            <pc:docMk/>
            <pc:sldMk cId="1844216074" sldId="267"/>
            <ac:picMk id="2056" creationId="{4956B4B9-D1B4-CE33-D741-1BB256B526F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0A11E-49A5-CED2-8253-83869061A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05D4BB-D47E-3A6B-0031-F99AFC7CB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C0528B-7F32-FCD2-F863-C2733B26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4818-F528-4974-92B8-DF67632354FE}" type="datetimeFigureOut">
              <a:rPr lang="es-ES" smtClean="0"/>
              <a:t>29/01/2024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C87D7C-0266-FE0F-98F1-00039589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317A65-8042-D4C0-2620-733006606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8508C-49A9-46AA-99A9-34FDAB0C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6122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DA14A-DD4B-F85D-D65B-5F7670AF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A48406B-0D2B-4D6C-94A9-542D950D4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7EAEA7-8C3E-915E-A6BA-0FACF1835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4818-F528-4974-92B8-DF67632354FE}" type="datetimeFigureOut">
              <a:rPr lang="es-ES" smtClean="0"/>
              <a:t>29/01/2024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E1C48C-C00B-D9D2-F113-148AB242B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BC6183-0269-6CE4-6A26-0F9A3A8B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8508C-49A9-46AA-99A9-34FDAB0C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092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04D2B4C-2933-00FC-D3C7-C8087DF60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B6367C-9749-9AE3-4590-B603BD1B99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23AEDC-6FC3-EC10-C224-030FEB1EE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4818-F528-4974-92B8-DF67632354FE}" type="datetimeFigureOut">
              <a:rPr lang="es-ES" smtClean="0"/>
              <a:t>29/01/2024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601E0C-9CFD-BA8C-5435-B563C233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FF992B-7F86-CE1B-5FC2-92841288D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8508C-49A9-46AA-99A9-34FDAB0C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850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4EF022-A41B-152E-110B-00934EC56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EE56B4-843D-1969-C98B-1FAD33CC6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83F6E0-0FBF-ECE4-62EE-50C2DABE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4818-F528-4974-92B8-DF67632354FE}" type="datetimeFigureOut">
              <a:rPr lang="es-ES" smtClean="0"/>
              <a:t>29/01/2024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309861-56B6-5F13-D0AD-0B856319A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529886-BFB9-2B2C-7570-3C5081C4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8508C-49A9-46AA-99A9-34FDAB0C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125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8E052-5542-CECF-4A61-22061161F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F9B24C-E9E8-D352-E5FD-A379FE867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78B102-8500-094C-9B9A-216AFC4DF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4818-F528-4974-92B8-DF67632354FE}" type="datetimeFigureOut">
              <a:rPr lang="es-ES" smtClean="0"/>
              <a:t>29/01/2024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20D967-0D71-2B19-9815-203D65AD8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1D1DAA-D713-82B5-9B04-4E175F772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8508C-49A9-46AA-99A9-34FDAB0C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2920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614ECA-7B11-C7F5-856A-17A74B8C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73A585-9CA1-61DD-3208-A739D67F6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5077C9-8107-D463-1D09-7203112F5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701B8C-B57B-D022-0E3C-B9D8F7BF3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4818-F528-4974-92B8-DF67632354FE}" type="datetimeFigureOut">
              <a:rPr lang="es-ES" smtClean="0"/>
              <a:t>29/01/2024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0C8175-0489-C984-FA93-B050E44E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1356E6-F199-6CFD-DE8C-C2CD7DBC1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8508C-49A9-46AA-99A9-34FDAB0C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8985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B7D70-9FB0-B86C-076E-1889E0320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F20A35-52C9-8F4F-2C15-92E984C0B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85301D3-B6D7-0109-B6F0-090AA34DA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7FFE5C6-1083-CCC2-3ECB-F9B59C9D1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46B71F1-0A11-6C8C-FA2E-F820CCD729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26A65DB-72D6-D8A7-4C14-0E7DC8007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4818-F528-4974-92B8-DF67632354FE}" type="datetimeFigureOut">
              <a:rPr lang="es-ES" smtClean="0"/>
              <a:t>29/01/2024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0A11D92-48BE-52F8-62E1-2C3A4B83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3DCFAF1-8BF7-C429-217A-45A68431B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8508C-49A9-46AA-99A9-34FDAB0C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060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ADDDD6-5614-2D6B-42A5-50F2CCCD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6EC75A8-BFAF-F5E7-1872-6630A7216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4818-F528-4974-92B8-DF67632354FE}" type="datetimeFigureOut">
              <a:rPr lang="es-ES" smtClean="0"/>
              <a:t>29/01/2024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2444E1-0282-0F10-304C-46941E5E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79CC9F-5BE9-325A-5088-9BC0623BE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8508C-49A9-46AA-99A9-34FDAB0C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9626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856E197-4F12-0F33-FE06-4AA46C02C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4818-F528-4974-92B8-DF67632354FE}" type="datetimeFigureOut">
              <a:rPr lang="es-ES" smtClean="0"/>
              <a:t>29/01/2024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4F38F71-022B-21B4-730D-89631124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094F27-7D5F-46BB-9E50-207D6D010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8508C-49A9-46AA-99A9-34FDAB0C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426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FAC3C9-FBFD-BB46-2715-AF7D9B8EC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295746-2082-2E7D-0549-B926F88D9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4F0EBCC-70CE-8460-1D21-55E3075CD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AB35C5-028D-08A7-6463-A9C97838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4818-F528-4974-92B8-DF67632354FE}" type="datetimeFigureOut">
              <a:rPr lang="es-ES" smtClean="0"/>
              <a:t>29/01/2024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F22A21-5D4E-7D3D-6F18-1B7BF427F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739923-D94A-EC0A-E5DA-ED876C08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8508C-49A9-46AA-99A9-34FDAB0C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24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0A228-C017-369D-FAB1-FD6599F7A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537CBF8-9627-3C55-FC3F-B56BFC033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85771B-F95B-156F-C07D-669760152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09C50EE-FF14-BA34-A3CD-DD17B2FEF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4818-F528-4974-92B8-DF67632354FE}" type="datetimeFigureOut">
              <a:rPr lang="es-ES" smtClean="0"/>
              <a:t>29/01/2024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461526-29B3-2B37-21EB-081F8983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5334BD-4DF7-0980-E128-79D3A8691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8508C-49A9-46AA-99A9-34FDAB0C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859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CAEEEDF-2553-5208-3455-8AF021E27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54705F-9200-AA54-C575-7618D8160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8372F3-9A2F-B9B1-B0EC-62E6C24BC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04818-F528-4974-92B8-DF67632354FE}" type="datetimeFigureOut">
              <a:rPr lang="es-ES" smtClean="0"/>
              <a:t>29/01/2024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DBCA7D-C345-A77F-9520-127AD30FD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21B473-08D0-88ED-EE79-18F65F810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8508C-49A9-46AA-99A9-34FDAB0C8A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688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uditoria financiera. Por qué es importante para mi empresa">
            <a:extLst>
              <a:ext uri="{FF2B5EF4-FFF2-40B4-BE49-F238E27FC236}">
                <a16:creationId xmlns:a16="http://schemas.microsoft.com/office/drawing/2014/main" id="{793C4656-4128-7BAB-47C7-345187C1D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25" y="1598024"/>
            <a:ext cx="9217587" cy="340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571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7FA9C42-37AB-6F55-3A53-06E7199FF3F7}"/>
              </a:ext>
            </a:extLst>
          </p:cNvPr>
          <p:cNvSpPr txBox="1"/>
          <p:nvPr/>
        </p:nvSpPr>
        <p:spPr>
          <a:xfrm>
            <a:off x="1267304" y="4310814"/>
            <a:ext cx="5325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https://github.com/EricGershman/auditd-examples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132EC4-4D1E-C92C-F565-AB489016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766" y="896569"/>
            <a:ext cx="4566879" cy="4785771"/>
          </a:xfrm>
          <a:prstGeom prst="rect">
            <a:avLst/>
          </a:prstGeom>
        </p:spPr>
      </p:pic>
      <p:pic>
        <p:nvPicPr>
          <p:cNvPr id="1028" name="Picture 4" descr="Núcleo Linux - Wikipedia, la enciclopedia libre">
            <a:extLst>
              <a:ext uri="{FF2B5EF4-FFF2-40B4-BE49-F238E27FC236}">
                <a16:creationId xmlns:a16="http://schemas.microsoft.com/office/drawing/2014/main" id="{B4AD28B9-4D95-380F-A01B-B8C340E3D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49" y="1103811"/>
            <a:ext cx="1962416" cy="232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383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04BCD19-32E9-EFE1-B7CC-7D23ECF61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1724"/>
            <a:ext cx="3793274" cy="24568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29777CF-9D8B-92AC-22B4-328FEF782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028" y="60957"/>
            <a:ext cx="6109014" cy="30545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C0EF43C-916F-3E68-81DF-FE9946E81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52057"/>
            <a:ext cx="4619570" cy="377964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66798DB-E672-0F5B-E23D-8DF54D23C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570" y="3181076"/>
            <a:ext cx="4074133" cy="345062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1191DFE-3CE3-5C3F-87D1-EA5A82B5C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3703" y="3115463"/>
            <a:ext cx="3498297" cy="293811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19EAB84-14AB-AEAF-223D-4C5776059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3805" y="489023"/>
            <a:ext cx="2188194" cy="186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31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hat is Splunk used for? | Splunk SIEM | Splunk Meaning 2022">
            <a:extLst>
              <a:ext uri="{FF2B5EF4-FFF2-40B4-BE49-F238E27FC236}">
                <a16:creationId xmlns:a16="http://schemas.microsoft.com/office/drawing/2014/main" id="{E718072C-12D3-6F06-9650-1CF25B241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43" y="998342"/>
            <a:ext cx="3337768" cy="205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lastic SIEM: abierto y gratuito para los analistas de seguridad en todas  partes | Elastic Blog">
            <a:extLst>
              <a:ext uri="{FF2B5EF4-FFF2-40B4-BE49-F238E27FC236}">
                <a16:creationId xmlns:a16="http://schemas.microsoft.com/office/drawing/2014/main" id="{BAFA57BE-451C-C782-B3DB-FFA6F7DA0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539" y="79887"/>
            <a:ext cx="7506042" cy="422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lastic Stack SIEM Homelab :: The Sheave">
            <a:extLst>
              <a:ext uri="{FF2B5EF4-FFF2-40B4-BE49-F238E27FC236}">
                <a16:creationId xmlns:a16="http://schemas.microsoft.com/office/drawing/2014/main" id="{4956B4B9-D1B4-CE33-D741-1BB256B52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84" y="4526662"/>
            <a:ext cx="4358640" cy="192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216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468E33-EA36-A1B4-3191-5252B641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08" y="1802542"/>
            <a:ext cx="9849356" cy="387369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2F4B392-ED08-9D7F-E7BF-F0467696F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11" y="610844"/>
            <a:ext cx="4718292" cy="10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82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411090-A9BF-1E4C-2266-3B38A4A04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36" y="1533427"/>
            <a:ext cx="10262127" cy="379114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24CE479-A232-8186-95D8-EE4573815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36" y="530075"/>
            <a:ext cx="4718292" cy="10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8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8F02CE-521E-B381-7BAD-DB34D5E3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56" y="1571529"/>
            <a:ext cx="10446287" cy="371494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0E338F0-3077-872B-BBE6-31C746783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48" y="689221"/>
            <a:ext cx="4718292" cy="10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1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F22179B-93AA-4737-88D6-D9DDD168F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85"/>
          <a:stretch/>
        </p:blipFill>
        <p:spPr>
          <a:xfrm>
            <a:off x="728271" y="1717177"/>
            <a:ext cx="9925560" cy="489262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9A4DCEB-B8EB-808C-6D67-703B9CCB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71" y="805821"/>
            <a:ext cx="5594638" cy="7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89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21D0B08-A5C0-AACD-186E-78308CDFC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616" y="504674"/>
            <a:ext cx="8134768" cy="584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44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DA8B4D-A7EA-C668-75D5-B2DDBCA8A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86" y="596754"/>
            <a:ext cx="9303228" cy="56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00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EF920B-B996-723A-401B-C3F4F263C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" y="1044452"/>
            <a:ext cx="10617746" cy="476909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4AB021F-C63A-B72A-9A28-08CFF1AF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20" y="383881"/>
            <a:ext cx="6617040" cy="81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0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B11512-2666-132C-A42A-961878BDB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69" y="860293"/>
            <a:ext cx="9442935" cy="51374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80281F5-3367-DDFA-F036-48AC2FF6C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6" y="232753"/>
            <a:ext cx="6769448" cy="74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125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9</Words>
  <Application>Microsoft Office PowerPoint</Application>
  <PresentationFormat>Panorámica</PresentationFormat>
  <Paragraphs>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 ANGEL QUIROS CULEBRAS</dc:creator>
  <cp:lastModifiedBy>MIGUEL ANGEL QUIROS CULEBRAS</cp:lastModifiedBy>
  <cp:revision>1</cp:revision>
  <dcterms:created xsi:type="dcterms:W3CDTF">2024-01-29T12:42:53Z</dcterms:created>
  <dcterms:modified xsi:type="dcterms:W3CDTF">2024-01-29T13:14:18Z</dcterms:modified>
</cp:coreProperties>
</file>